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9"/>
  </p:notesMasterIdLst>
  <p:sldIdLst>
    <p:sldId id="513" r:id="rId2"/>
    <p:sldId id="568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43" r:id="rId14"/>
    <p:sldId id="636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Advanced analyses in </a:t>
            </a:r>
            <a:r>
              <a:rPr lang="en-US" b="1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scRNAseq</a:t>
            </a:r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 and multi-</a:t>
            </a:r>
            <a:r>
              <a:rPr lang="en-US" b="1" dirty="0" err="1">
                <a:solidFill>
                  <a:schemeClr val="bg1"/>
                </a:solidFill>
                <a:latin typeface="Calibri" charset="0"/>
                <a:cs typeface="Segoe UI" charset="0"/>
              </a:rPr>
              <a:t>omic</a:t>
            </a:r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 integration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9C5F7-B221-BB5F-07EE-5CD65615C19C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>
                <a:latin typeface="Calibri"/>
                <a:cs typeface="Calibri"/>
              </a:rPr>
              <a:t>Kelsy Cotto, Malachi Griffith, Obi Griffith, </a:t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May 17-22, 2025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2687066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Washington University, Genomics in Medicine</a:t>
            </a:r>
          </a:p>
          <a:p>
            <a:r>
              <a:rPr lang="en-US" dirty="0"/>
              <a:t>Trevor Pugh, PMH, OICR,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91" t="5203" r="9160" b="23513"/>
          <a:stretch>
            <a:fillRect/>
          </a:stretch>
        </p:blipFill>
        <p:spPr>
          <a:xfrm>
            <a:off x="7489757" y="4091026"/>
            <a:ext cx="179077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435" y="4091026"/>
            <a:ext cx="1733062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620189" y="4091026"/>
            <a:ext cx="1624147" cy="17330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163596" y="4091026"/>
            <a:ext cx="1733062" cy="1745113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873627" y="4091026"/>
            <a:ext cx="1574302" cy="174807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803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Different approaches to select HVGs exist to identify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83F223-177A-1BA8-AFD8-58214F6BF8FB}"/>
              </a:ext>
            </a:extLst>
          </p:cNvPr>
          <p:cNvSpPr txBox="1"/>
          <p:nvPr/>
        </p:nvSpPr>
        <p:spPr>
          <a:xfrm>
            <a:off x="9310254" y="4479295"/>
            <a:ext cx="163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May 2025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CA48B49-A136-BE90-1A6C-02F9474BAB6C}"/>
              </a:ext>
            </a:extLst>
          </p:cNvPr>
          <p:cNvSpPr/>
          <p:nvPr/>
        </p:nvSpPr>
        <p:spPr>
          <a:xfrm>
            <a:off x="8707582" y="3539827"/>
            <a:ext cx="548640" cy="2299864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BE033-D123-42EC-346C-7CFA5B97ED2C}"/>
              </a:ext>
            </a:extLst>
          </p:cNvPr>
          <p:cNvSpPr txBox="1"/>
          <p:nvPr/>
        </p:nvSpPr>
        <p:spPr>
          <a:xfrm>
            <a:off x="6951519" y="1476481"/>
            <a:ext cx="228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Kaposi sarcoma </a:t>
            </a:r>
            <a:r>
              <a:rPr lang="en-US" dirty="0" err="1"/>
              <a:t>scRNA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</TotalTime>
  <Words>2496</Words>
  <Application>Microsoft Macintosh PowerPoint</Application>
  <PresentationFormat>Widescreen</PresentationFormat>
  <Paragraphs>504</Paragraphs>
  <Slides>37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Quality Control: web_summary</vt:lpstr>
      <vt:lpstr>Loupe Browser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Griffith, Malachi</cp:lastModifiedBy>
  <cp:revision>99</cp:revision>
  <dcterms:created xsi:type="dcterms:W3CDTF">2023-11-13T22:16:20Z</dcterms:created>
  <dcterms:modified xsi:type="dcterms:W3CDTF">2025-05-21T14:08:28Z</dcterms:modified>
</cp:coreProperties>
</file>